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4640"/>
  </p:normalViewPr>
  <p:slideViewPr>
    <p:cSldViewPr snapToGrid="0" snapToObjects="1">
      <p:cViewPr varScale="1">
        <p:scale>
          <a:sx n="108" d="100"/>
          <a:sy n="108" d="100"/>
        </p:scale>
        <p:origin x="122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922309-974E-A449-9CF7-7E55A29B9B85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C2B5AD-C992-F748-8BD1-B51CF0FA5F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4702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B44D1-654F-4345-AAED-7F0CABC0B94C}" type="datetimeFigureOut">
              <a:rPr lang="en-US" smtClean="0"/>
              <a:t>12/14/16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AD9863-4F5C-5246-A4A8-E2EAA8E35D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590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81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4703"/>
            <a:ext cx="9144000" cy="574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8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26496"/>
            <a:ext cx="9144000" cy="5405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530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7161"/>
            <a:ext cx="9144000" cy="5583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35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6533"/>
            <a:ext cx="9144000" cy="594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323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5465"/>
            <a:ext cx="9144000" cy="474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30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6873"/>
            <a:ext cx="9144000" cy="496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32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1947"/>
            <a:ext cx="9144000" cy="537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496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872"/>
            <a:ext cx="9144000" cy="6499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22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</TotalTime>
  <Words>0</Words>
  <Application>Microsoft Macintosh PowerPoint</Application>
  <PresentationFormat>On-screen Show (4:3)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Melissa Greeff</dc:creator>
  <cp:lastModifiedBy>Melissa Greeff</cp:lastModifiedBy>
  <cp:revision>1</cp:revision>
  <cp:lastPrinted>2016-12-14T15:09:55Z</cp:lastPrinted>
  <dcterms:created xsi:type="dcterms:W3CDTF">2016-12-14T15:04:22Z</dcterms:created>
  <dcterms:modified xsi:type="dcterms:W3CDTF">2016-12-14T17:52:40Z</dcterms:modified>
</cp:coreProperties>
</file>

<file path=docProps/thumbnail.jpeg>
</file>